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62" r:id="rId2"/>
    <p:sldId id="258" r:id="rId3"/>
    <p:sldId id="260" r:id="rId4"/>
    <p:sldId id="261" r:id="rId5"/>
    <p:sldId id="263" r:id="rId6"/>
    <p:sldId id="264" r:id="rId7"/>
    <p:sldId id="26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71C4"/>
    <a:srgbClr val="1E486E"/>
    <a:srgbClr val="2E6C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976"/>
    <p:restoredTop sz="94622"/>
  </p:normalViewPr>
  <p:slideViewPr>
    <p:cSldViewPr snapToGrid="0">
      <p:cViewPr varScale="1">
        <p:scale>
          <a:sx n="104" d="100"/>
          <a:sy n="104" d="100"/>
        </p:scale>
        <p:origin x="216"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3BC70-295A-2C49-AA07-A7B006434486}" type="datetimeFigureOut">
              <a:rPr lang="en-US" smtClean="0"/>
              <a:t>7/12/24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F7078D-82D3-434B-A30C-AB4EB0193957}" type="slidenum">
              <a:rPr lang="en-US" smtClean="0"/>
              <a:t>‹#›</a:t>
            </a:fld>
            <a:endParaRPr lang="en-US"/>
          </a:p>
        </p:txBody>
      </p:sp>
    </p:spTree>
    <p:extLst>
      <p:ext uri="{BB962C8B-B14F-4D97-AF65-F5344CB8AC3E}">
        <p14:creationId xmlns:p14="http://schemas.microsoft.com/office/powerpoint/2010/main" val="3978894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F7078D-82D3-434B-A30C-AB4EB0193957}" type="slidenum">
              <a:rPr lang="en-US" smtClean="0"/>
              <a:t>3</a:t>
            </a:fld>
            <a:endParaRPr lang="en-US"/>
          </a:p>
        </p:txBody>
      </p:sp>
    </p:spTree>
    <p:extLst>
      <p:ext uri="{BB962C8B-B14F-4D97-AF65-F5344CB8AC3E}">
        <p14:creationId xmlns:p14="http://schemas.microsoft.com/office/powerpoint/2010/main" val="4015974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4F16A-8F42-38E0-27E2-6C373D1010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980B2A-0224-E3D7-F6AE-440DFC81AA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90A00B-6E65-8777-3821-21A592861692}"/>
              </a:ext>
            </a:extLst>
          </p:cNvPr>
          <p:cNvSpPr>
            <a:spLocks noGrp="1"/>
          </p:cNvSpPr>
          <p:nvPr>
            <p:ph type="dt" sz="half" idx="10"/>
          </p:nvPr>
        </p:nvSpPr>
        <p:spPr/>
        <p:txBody>
          <a:bodyPr/>
          <a:lstStyle/>
          <a:p>
            <a:fld id="{812A09E0-97C4-9543-BD07-3C1602D97B01}" type="datetimeFigureOut">
              <a:rPr lang="en-US" smtClean="0"/>
              <a:t>7/12/24</a:t>
            </a:fld>
            <a:endParaRPr lang="en-US"/>
          </a:p>
        </p:txBody>
      </p:sp>
      <p:sp>
        <p:nvSpPr>
          <p:cNvPr id="5" name="Footer Placeholder 4">
            <a:extLst>
              <a:ext uri="{FF2B5EF4-FFF2-40B4-BE49-F238E27FC236}">
                <a16:creationId xmlns:a16="http://schemas.microsoft.com/office/drawing/2014/main" id="{890FA9BD-596E-1666-6F4E-DCE5EC8825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181D20-3E03-7E59-35D9-BF0D0CAE5AC3}"/>
              </a:ext>
            </a:extLst>
          </p:cNvPr>
          <p:cNvSpPr>
            <a:spLocks noGrp="1"/>
          </p:cNvSpPr>
          <p:nvPr>
            <p:ph type="sldNum" sz="quarter" idx="12"/>
          </p:nvPr>
        </p:nvSpPr>
        <p:spPr/>
        <p:txBody>
          <a:bodyPr/>
          <a:lstStyle/>
          <a:p>
            <a:fld id="{C0655CBB-A03A-5F4D-95BE-7CF41C11AB17}" type="slidenum">
              <a:rPr lang="en-US" smtClean="0"/>
              <a:t>‹#›</a:t>
            </a:fld>
            <a:endParaRPr lang="en-US"/>
          </a:p>
        </p:txBody>
      </p:sp>
    </p:spTree>
    <p:extLst>
      <p:ext uri="{BB962C8B-B14F-4D97-AF65-F5344CB8AC3E}">
        <p14:creationId xmlns:p14="http://schemas.microsoft.com/office/powerpoint/2010/main" val="2086979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1662D-0BA0-FA42-BF8E-A3758446DE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3851BE-68C9-07FB-AAB1-2AF0F216B4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0DC481-661A-CF7E-952A-62F37BFFE352}"/>
              </a:ext>
            </a:extLst>
          </p:cNvPr>
          <p:cNvSpPr>
            <a:spLocks noGrp="1"/>
          </p:cNvSpPr>
          <p:nvPr>
            <p:ph type="dt" sz="half" idx="10"/>
          </p:nvPr>
        </p:nvSpPr>
        <p:spPr/>
        <p:txBody>
          <a:bodyPr/>
          <a:lstStyle/>
          <a:p>
            <a:fld id="{812A09E0-97C4-9543-BD07-3C1602D97B01}" type="datetimeFigureOut">
              <a:rPr lang="en-US" smtClean="0"/>
              <a:t>7/12/24</a:t>
            </a:fld>
            <a:endParaRPr lang="en-US"/>
          </a:p>
        </p:txBody>
      </p:sp>
      <p:sp>
        <p:nvSpPr>
          <p:cNvPr id="5" name="Footer Placeholder 4">
            <a:extLst>
              <a:ext uri="{FF2B5EF4-FFF2-40B4-BE49-F238E27FC236}">
                <a16:creationId xmlns:a16="http://schemas.microsoft.com/office/drawing/2014/main" id="{CF2DD74E-3626-EC97-5AF8-C303327316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B8CA73-9A05-20E8-387A-EAA00DFE0BE0}"/>
              </a:ext>
            </a:extLst>
          </p:cNvPr>
          <p:cNvSpPr>
            <a:spLocks noGrp="1"/>
          </p:cNvSpPr>
          <p:nvPr>
            <p:ph type="sldNum" sz="quarter" idx="12"/>
          </p:nvPr>
        </p:nvSpPr>
        <p:spPr/>
        <p:txBody>
          <a:bodyPr/>
          <a:lstStyle/>
          <a:p>
            <a:fld id="{C0655CBB-A03A-5F4D-95BE-7CF41C11AB17}" type="slidenum">
              <a:rPr lang="en-US" smtClean="0"/>
              <a:t>‹#›</a:t>
            </a:fld>
            <a:endParaRPr lang="en-US"/>
          </a:p>
        </p:txBody>
      </p:sp>
    </p:spTree>
    <p:extLst>
      <p:ext uri="{BB962C8B-B14F-4D97-AF65-F5344CB8AC3E}">
        <p14:creationId xmlns:p14="http://schemas.microsoft.com/office/powerpoint/2010/main" val="3140876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29F197-90CE-4432-20BF-7A38865C68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C3F6E5-39A4-4D92-7499-BF397210F9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8C4DD2-BDE1-775C-D6BB-1DB7814E5897}"/>
              </a:ext>
            </a:extLst>
          </p:cNvPr>
          <p:cNvSpPr>
            <a:spLocks noGrp="1"/>
          </p:cNvSpPr>
          <p:nvPr>
            <p:ph type="dt" sz="half" idx="10"/>
          </p:nvPr>
        </p:nvSpPr>
        <p:spPr/>
        <p:txBody>
          <a:bodyPr/>
          <a:lstStyle/>
          <a:p>
            <a:fld id="{812A09E0-97C4-9543-BD07-3C1602D97B01}" type="datetimeFigureOut">
              <a:rPr lang="en-US" smtClean="0"/>
              <a:t>7/12/24</a:t>
            </a:fld>
            <a:endParaRPr lang="en-US"/>
          </a:p>
        </p:txBody>
      </p:sp>
      <p:sp>
        <p:nvSpPr>
          <p:cNvPr id="5" name="Footer Placeholder 4">
            <a:extLst>
              <a:ext uri="{FF2B5EF4-FFF2-40B4-BE49-F238E27FC236}">
                <a16:creationId xmlns:a16="http://schemas.microsoft.com/office/drawing/2014/main" id="{772FE430-C260-43D4-1E4C-3EBFBA6C82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BDDD94-9079-A2C8-2E45-2C3EF9AA148C}"/>
              </a:ext>
            </a:extLst>
          </p:cNvPr>
          <p:cNvSpPr>
            <a:spLocks noGrp="1"/>
          </p:cNvSpPr>
          <p:nvPr>
            <p:ph type="sldNum" sz="quarter" idx="12"/>
          </p:nvPr>
        </p:nvSpPr>
        <p:spPr/>
        <p:txBody>
          <a:bodyPr/>
          <a:lstStyle/>
          <a:p>
            <a:fld id="{C0655CBB-A03A-5F4D-95BE-7CF41C11AB17}" type="slidenum">
              <a:rPr lang="en-US" smtClean="0"/>
              <a:t>‹#›</a:t>
            </a:fld>
            <a:endParaRPr lang="en-US"/>
          </a:p>
        </p:txBody>
      </p:sp>
    </p:spTree>
    <p:extLst>
      <p:ext uri="{BB962C8B-B14F-4D97-AF65-F5344CB8AC3E}">
        <p14:creationId xmlns:p14="http://schemas.microsoft.com/office/powerpoint/2010/main" val="2845051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6635D-6C89-09B3-F4ED-A853C7214D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C6F082-89E9-6B33-61B7-D9BBB0C8E9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CA6E3F-7BDB-875F-7558-1E48B8598248}"/>
              </a:ext>
            </a:extLst>
          </p:cNvPr>
          <p:cNvSpPr>
            <a:spLocks noGrp="1"/>
          </p:cNvSpPr>
          <p:nvPr>
            <p:ph type="dt" sz="half" idx="10"/>
          </p:nvPr>
        </p:nvSpPr>
        <p:spPr/>
        <p:txBody>
          <a:bodyPr/>
          <a:lstStyle/>
          <a:p>
            <a:fld id="{812A09E0-97C4-9543-BD07-3C1602D97B01}" type="datetimeFigureOut">
              <a:rPr lang="en-US" smtClean="0"/>
              <a:t>7/12/24</a:t>
            </a:fld>
            <a:endParaRPr lang="en-US"/>
          </a:p>
        </p:txBody>
      </p:sp>
      <p:sp>
        <p:nvSpPr>
          <p:cNvPr id="5" name="Footer Placeholder 4">
            <a:extLst>
              <a:ext uri="{FF2B5EF4-FFF2-40B4-BE49-F238E27FC236}">
                <a16:creationId xmlns:a16="http://schemas.microsoft.com/office/drawing/2014/main" id="{47D2F673-E224-B22B-C46E-850E4D8910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1672E0-466B-4881-476D-857A4B0F7612}"/>
              </a:ext>
            </a:extLst>
          </p:cNvPr>
          <p:cNvSpPr>
            <a:spLocks noGrp="1"/>
          </p:cNvSpPr>
          <p:nvPr>
            <p:ph type="sldNum" sz="quarter" idx="12"/>
          </p:nvPr>
        </p:nvSpPr>
        <p:spPr/>
        <p:txBody>
          <a:bodyPr/>
          <a:lstStyle/>
          <a:p>
            <a:fld id="{C0655CBB-A03A-5F4D-95BE-7CF41C11AB17}" type="slidenum">
              <a:rPr lang="en-US" smtClean="0"/>
              <a:t>‹#›</a:t>
            </a:fld>
            <a:endParaRPr lang="en-US"/>
          </a:p>
        </p:txBody>
      </p:sp>
    </p:spTree>
    <p:extLst>
      <p:ext uri="{BB962C8B-B14F-4D97-AF65-F5344CB8AC3E}">
        <p14:creationId xmlns:p14="http://schemas.microsoft.com/office/powerpoint/2010/main" val="3278090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84430-0FDC-DD4E-FF73-D31DC880FE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DE9D7B-6951-A264-04B0-727689B870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BCB8CB-4A84-D80C-B382-A61B7E3D615B}"/>
              </a:ext>
            </a:extLst>
          </p:cNvPr>
          <p:cNvSpPr>
            <a:spLocks noGrp="1"/>
          </p:cNvSpPr>
          <p:nvPr>
            <p:ph type="dt" sz="half" idx="10"/>
          </p:nvPr>
        </p:nvSpPr>
        <p:spPr/>
        <p:txBody>
          <a:bodyPr/>
          <a:lstStyle/>
          <a:p>
            <a:fld id="{812A09E0-97C4-9543-BD07-3C1602D97B01}" type="datetimeFigureOut">
              <a:rPr lang="en-US" smtClean="0"/>
              <a:t>7/12/24</a:t>
            </a:fld>
            <a:endParaRPr lang="en-US"/>
          </a:p>
        </p:txBody>
      </p:sp>
      <p:sp>
        <p:nvSpPr>
          <p:cNvPr id="5" name="Footer Placeholder 4">
            <a:extLst>
              <a:ext uri="{FF2B5EF4-FFF2-40B4-BE49-F238E27FC236}">
                <a16:creationId xmlns:a16="http://schemas.microsoft.com/office/drawing/2014/main" id="{2F537CB3-49EA-FC2C-BFEA-FBB7F584CF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C2459F-1840-ED2D-EB2B-8F5318C63B10}"/>
              </a:ext>
            </a:extLst>
          </p:cNvPr>
          <p:cNvSpPr>
            <a:spLocks noGrp="1"/>
          </p:cNvSpPr>
          <p:nvPr>
            <p:ph type="sldNum" sz="quarter" idx="12"/>
          </p:nvPr>
        </p:nvSpPr>
        <p:spPr/>
        <p:txBody>
          <a:bodyPr/>
          <a:lstStyle/>
          <a:p>
            <a:fld id="{C0655CBB-A03A-5F4D-95BE-7CF41C11AB17}" type="slidenum">
              <a:rPr lang="en-US" smtClean="0"/>
              <a:t>‹#›</a:t>
            </a:fld>
            <a:endParaRPr lang="en-US"/>
          </a:p>
        </p:txBody>
      </p:sp>
    </p:spTree>
    <p:extLst>
      <p:ext uri="{BB962C8B-B14F-4D97-AF65-F5344CB8AC3E}">
        <p14:creationId xmlns:p14="http://schemas.microsoft.com/office/powerpoint/2010/main" val="3437762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807E9-457A-640E-0881-F5BE3B1930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0243AD-CD25-E60F-0CCB-91F9DBB29B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E00AA3-3485-0057-D429-FE3FF037D7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605369-C82B-7A2F-1892-BDF2A258B201}"/>
              </a:ext>
            </a:extLst>
          </p:cNvPr>
          <p:cNvSpPr>
            <a:spLocks noGrp="1"/>
          </p:cNvSpPr>
          <p:nvPr>
            <p:ph type="dt" sz="half" idx="10"/>
          </p:nvPr>
        </p:nvSpPr>
        <p:spPr/>
        <p:txBody>
          <a:bodyPr/>
          <a:lstStyle/>
          <a:p>
            <a:fld id="{812A09E0-97C4-9543-BD07-3C1602D97B01}" type="datetimeFigureOut">
              <a:rPr lang="en-US" smtClean="0"/>
              <a:t>7/12/24</a:t>
            </a:fld>
            <a:endParaRPr lang="en-US"/>
          </a:p>
        </p:txBody>
      </p:sp>
      <p:sp>
        <p:nvSpPr>
          <p:cNvPr id="6" name="Footer Placeholder 5">
            <a:extLst>
              <a:ext uri="{FF2B5EF4-FFF2-40B4-BE49-F238E27FC236}">
                <a16:creationId xmlns:a16="http://schemas.microsoft.com/office/drawing/2014/main" id="{AC32DA58-53DB-754A-B857-F60DFFEF43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D4FC45-35CF-2045-F69A-7F6922CF7F17}"/>
              </a:ext>
            </a:extLst>
          </p:cNvPr>
          <p:cNvSpPr>
            <a:spLocks noGrp="1"/>
          </p:cNvSpPr>
          <p:nvPr>
            <p:ph type="sldNum" sz="quarter" idx="12"/>
          </p:nvPr>
        </p:nvSpPr>
        <p:spPr/>
        <p:txBody>
          <a:bodyPr/>
          <a:lstStyle/>
          <a:p>
            <a:fld id="{C0655CBB-A03A-5F4D-95BE-7CF41C11AB17}" type="slidenum">
              <a:rPr lang="en-US" smtClean="0"/>
              <a:t>‹#›</a:t>
            </a:fld>
            <a:endParaRPr lang="en-US"/>
          </a:p>
        </p:txBody>
      </p:sp>
    </p:spTree>
    <p:extLst>
      <p:ext uri="{BB962C8B-B14F-4D97-AF65-F5344CB8AC3E}">
        <p14:creationId xmlns:p14="http://schemas.microsoft.com/office/powerpoint/2010/main" val="2678260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50DDA-95E3-2FFB-A97E-EAC8CE9266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759913-0EEC-7111-EC58-FCA9845702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D8E930-0F92-4E01-3442-04583F2822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3E074E-EE79-CA94-8E14-7262D17F8F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308E11-2658-89C5-AF67-B7B702FF1D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5F792C-33ED-B54B-CFE3-9431FA9CC069}"/>
              </a:ext>
            </a:extLst>
          </p:cNvPr>
          <p:cNvSpPr>
            <a:spLocks noGrp="1"/>
          </p:cNvSpPr>
          <p:nvPr>
            <p:ph type="dt" sz="half" idx="10"/>
          </p:nvPr>
        </p:nvSpPr>
        <p:spPr/>
        <p:txBody>
          <a:bodyPr/>
          <a:lstStyle/>
          <a:p>
            <a:fld id="{812A09E0-97C4-9543-BD07-3C1602D97B01}" type="datetimeFigureOut">
              <a:rPr lang="en-US" smtClean="0"/>
              <a:t>7/12/24</a:t>
            </a:fld>
            <a:endParaRPr lang="en-US"/>
          </a:p>
        </p:txBody>
      </p:sp>
      <p:sp>
        <p:nvSpPr>
          <p:cNvPr id="8" name="Footer Placeholder 7">
            <a:extLst>
              <a:ext uri="{FF2B5EF4-FFF2-40B4-BE49-F238E27FC236}">
                <a16:creationId xmlns:a16="http://schemas.microsoft.com/office/drawing/2014/main" id="{6A0FA55E-9086-1401-E801-0F177D0C00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DDA725-6020-B709-0755-0ACBB59924EA}"/>
              </a:ext>
            </a:extLst>
          </p:cNvPr>
          <p:cNvSpPr>
            <a:spLocks noGrp="1"/>
          </p:cNvSpPr>
          <p:nvPr>
            <p:ph type="sldNum" sz="quarter" idx="12"/>
          </p:nvPr>
        </p:nvSpPr>
        <p:spPr/>
        <p:txBody>
          <a:bodyPr/>
          <a:lstStyle/>
          <a:p>
            <a:fld id="{C0655CBB-A03A-5F4D-95BE-7CF41C11AB17}" type="slidenum">
              <a:rPr lang="en-US" smtClean="0"/>
              <a:t>‹#›</a:t>
            </a:fld>
            <a:endParaRPr lang="en-US"/>
          </a:p>
        </p:txBody>
      </p:sp>
    </p:spTree>
    <p:extLst>
      <p:ext uri="{BB962C8B-B14F-4D97-AF65-F5344CB8AC3E}">
        <p14:creationId xmlns:p14="http://schemas.microsoft.com/office/powerpoint/2010/main" val="3481066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CF41A-5937-3AC4-71C4-B7C209FF72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FD9F8A-D06E-EEBF-C1A8-B1CF353DDE11}"/>
              </a:ext>
            </a:extLst>
          </p:cNvPr>
          <p:cNvSpPr>
            <a:spLocks noGrp="1"/>
          </p:cNvSpPr>
          <p:nvPr>
            <p:ph type="dt" sz="half" idx="10"/>
          </p:nvPr>
        </p:nvSpPr>
        <p:spPr/>
        <p:txBody>
          <a:bodyPr/>
          <a:lstStyle/>
          <a:p>
            <a:fld id="{812A09E0-97C4-9543-BD07-3C1602D97B01}" type="datetimeFigureOut">
              <a:rPr lang="en-US" smtClean="0"/>
              <a:t>7/12/24</a:t>
            </a:fld>
            <a:endParaRPr lang="en-US"/>
          </a:p>
        </p:txBody>
      </p:sp>
      <p:sp>
        <p:nvSpPr>
          <p:cNvPr id="4" name="Footer Placeholder 3">
            <a:extLst>
              <a:ext uri="{FF2B5EF4-FFF2-40B4-BE49-F238E27FC236}">
                <a16:creationId xmlns:a16="http://schemas.microsoft.com/office/drawing/2014/main" id="{6EA41FE4-F83B-6951-55A4-A20574469B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691C5C-3396-10F5-86C0-F6D32C88B8C4}"/>
              </a:ext>
            </a:extLst>
          </p:cNvPr>
          <p:cNvSpPr>
            <a:spLocks noGrp="1"/>
          </p:cNvSpPr>
          <p:nvPr>
            <p:ph type="sldNum" sz="quarter" idx="12"/>
          </p:nvPr>
        </p:nvSpPr>
        <p:spPr/>
        <p:txBody>
          <a:bodyPr/>
          <a:lstStyle/>
          <a:p>
            <a:fld id="{C0655CBB-A03A-5F4D-95BE-7CF41C11AB17}" type="slidenum">
              <a:rPr lang="en-US" smtClean="0"/>
              <a:t>‹#›</a:t>
            </a:fld>
            <a:endParaRPr lang="en-US"/>
          </a:p>
        </p:txBody>
      </p:sp>
    </p:spTree>
    <p:extLst>
      <p:ext uri="{BB962C8B-B14F-4D97-AF65-F5344CB8AC3E}">
        <p14:creationId xmlns:p14="http://schemas.microsoft.com/office/powerpoint/2010/main" val="3698305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9201B2-C446-2394-45C5-798F57B168B2}"/>
              </a:ext>
            </a:extLst>
          </p:cNvPr>
          <p:cNvSpPr>
            <a:spLocks noGrp="1"/>
          </p:cNvSpPr>
          <p:nvPr>
            <p:ph type="dt" sz="half" idx="10"/>
          </p:nvPr>
        </p:nvSpPr>
        <p:spPr/>
        <p:txBody>
          <a:bodyPr/>
          <a:lstStyle/>
          <a:p>
            <a:fld id="{812A09E0-97C4-9543-BD07-3C1602D97B01}" type="datetimeFigureOut">
              <a:rPr lang="en-US" smtClean="0"/>
              <a:t>7/12/24</a:t>
            </a:fld>
            <a:endParaRPr lang="en-US"/>
          </a:p>
        </p:txBody>
      </p:sp>
      <p:sp>
        <p:nvSpPr>
          <p:cNvPr id="3" name="Footer Placeholder 2">
            <a:extLst>
              <a:ext uri="{FF2B5EF4-FFF2-40B4-BE49-F238E27FC236}">
                <a16:creationId xmlns:a16="http://schemas.microsoft.com/office/drawing/2014/main" id="{8FBEA9E0-BD79-FE5C-1D09-6512414521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31F293-1A90-5889-0E2E-7024A4BC43AC}"/>
              </a:ext>
            </a:extLst>
          </p:cNvPr>
          <p:cNvSpPr>
            <a:spLocks noGrp="1"/>
          </p:cNvSpPr>
          <p:nvPr>
            <p:ph type="sldNum" sz="quarter" idx="12"/>
          </p:nvPr>
        </p:nvSpPr>
        <p:spPr/>
        <p:txBody>
          <a:bodyPr/>
          <a:lstStyle/>
          <a:p>
            <a:fld id="{C0655CBB-A03A-5F4D-95BE-7CF41C11AB17}" type="slidenum">
              <a:rPr lang="en-US" smtClean="0"/>
              <a:t>‹#›</a:t>
            </a:fld>
            <a:endParaRPr lang="en-US"/>
          </a:p>
        </p:txBody>
      </p:sp>
    </p:spTree>
    <p:extLst>
      <p:ext uri="{BB962C8B-B14F-4D97-AF65-F5344CB8AC3E}">
        <p14:creationId xmlns:p14="http://schemas.microsoft.com/office/powerpoint/2010/main" val="1550157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0F67D-13D9-11ED-AB3D-8D648B5568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CE7430-1459-2407-C92C-4C5FB0C625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1D3BEB-D921-4A67-3638-05CFDFA8AF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6D6AC-D135-CCBA-DB97-D3674659A7D1}"/>
              </a:ext>
            </a:extLst>
          </p:cNvPr>
          <p:cNvSpPr>
            <a:spLocks noGrp="1"/>
          </p:cNvSpPr>
          <p:nvPr>
            <p:ph type="dt" sz="half" idx="10"/>
          </p:nvPr>
        </p:nvSpPr>
        <p:spPr/>
        <p:txBody>
          <a:bodyPr/>
          <a:lstStyle/>
          <a:p>
            <a:fld id="{812A09E0-97C4-9543-BD07-3C1602D97B01}" type="datetimeFigureOut">
              <a:rPr lang="en-US" smtClean="0"/>
              <a:t>7/12/24</a:t>
            </a:fld>
            <a:endParaRPr lang="en-US"/>
          </a:p>
        </p:txBody>
      </p:sp>
      <p:sp>
        <p:nvSpPr>
          <p:cNvPr id="6" name="Footer Placeholder 5">
            <a:extLst>
              <a:ext uri="{FF2B5EF4-FFF2-40B4-BE49-F238E27FC236}">
                <a16:creationId xmlns:a16="http://schemas.microsoft.com/office/drawing/2014/main" id="{2F80241F-FCED-C8B3-7A28-17506654AB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85DFBA-FAAA-73E4-F117-1FAAD75816A0}"/>
              </a:ext>
            </a:extLst>
          </p:cNvPr>
          <p:cNvSpPr>
            <a:spLocks noGrp="1"/>
          </p:cNvSpPr>
          <p:nvPr>
            <p:ph type="sldNum" sz="quarter" idx="12"/>
          </p:nvPr>
        </p:nvSpPr>
        <p:spPr/>
        <p:txBody>
          <a:bodyPr/>
          <a:lstStyle/>
          <a:p>
            <a:fld id="{C0655CBB-A03A-5F4D-95BE-7CF41C11AB17}" type="slidenum">
              <a:rPr lang="en-US" smtClean="0"/>
              <a:t>‹#›</a:t>
            </a:fld>
            <a:endParaRPr lang="en-US"/>
          </a:p>
        </p:txBody>
      </p:sp>
    </p:spTree>
    <p:extLst>
      <p:ext uri="{BB962C8B-B14F-4D97-AF65-F5344CB8AC3E}">
        <p14:creationId xmlns:p14="http://schemas.microsoft.com/office/powerpoint/2010/main" val="2889466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F3A0D-BB70-1FCF-8F37-8807442D55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FA7C12-0F3B-CB18-2D59-5F522DD95B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155CFA-EA50-307E-AA00-70D07E050B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04C881-5F66-286C-1A2E-B91D58D140D3}"/>
              </a:ext>
            </a:extLst>
          </p:cNvPr>
          <p:cNvSpPr>
            <a:spLocks noGrp="1"/>
          </p:cNvSpPr>
          <p:nvPr>
            <p:ph type="dt" sz="half" idx="10"/>
          </p:nvPr>
        </p:nvSpPr>
        <p:spPr/>
        <p:txBody>
          <a:bodyPr/>
          <a:lstStyle/>
          <a:p>
            <a:fld id="{812A09E0-97C4-9543-BD07-3C1602D97B01}" type="datetimeFigureOut">
              <a:rPr lang="en-US" smtClean="0"/>
              <a:t>7/12/24</a:t>
            </a:fld>
            <a:endParaRPr lang="en-US"/>
          </a:p>
        </p:txBody>
      </p:sp>
      <p:sp>
        <p:nvSpPr>
          <p:cNvPr id="6" name="Footer Placeholder 5">
            <a:extLst>
              <a:ext uri="{FF2B5EF4-FFF2-40B4-BE49-F238E27FC236}">
                <a16:creationId xmlns:a16="http://schemas.microsoft.com/office/drawing/2014/main" id="{DCBCD7F5-2B2B-A01A-F3EA-8C9132B8A1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8CF7F1-BD14-4A9F-C670-B9F65E0A3050}"/>
              </a:ext>
            </a:extLst>
          </p:cNvPr>
          <p:cNvSpPr>
            <a:spLocks noGrp="1"/>
          </p:cNvSpPr>
          <p:nvPr>
            <p:ph type="sldNum" sz="quarter" idx="12"/>
          </p:nvPr>
        </p:nvSpPr>
        <p:spPr/>
        <p:txBody>
          <a:bodyPr/>
          <a:lstStyle/>
          <a:p>
            <a:fld id="{C0655CBB-A03A-5F4D-95BE-7CF41C11AB17}" type="slidenum">
              <a:rPr lang="en-US" smtClean="0"/>
              <a:t>‹#›</a:t>
            </a:fld>
            <a:endParaRPr lang="en-US"/>
          </a:p>
        </p:txBody>
      </p:sp>
    </p:spTree>
    <p:extLst>
      <p:ext uri="{BB962C8B-B14F-4D97-AF65-F5344CB8AC3E}">
        <p14:creationId xmlns:p14="http://schemas.microsoft.com/office/powerpoint/2010/main" val="1357286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3F3A12-967B-ABD2-63E4-BD19BE6BF0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7C05FD-5413-0ADB-4A36-AF86195452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376947-D2D9-997C-9A51-C553A94E1B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2A09E0-97C4-9543-BD07-3C1602D97B01}" type="datetimeFigureOut">
              <a:rPr lang="en-US" smtClean="0"/>
              <a:t>7/12/24</a:t>
            </a:fld>
            <a:endParaRPr lang="en-US"/>
          </a:p>
        </p:txBody>
      </p:sp>
      <p:sp>
        <p:nvSpPr>
          <p:cNvPr id="5" name="Footer Placeholder 4">
            <a:extLst>
              <a:ext uri="{FF2B5EF4-FFF2-40B4-BE49-F238E27FC236}">
                <a16:creationId xmlns:a16="http://schemas.microsoft.com/office/drawing/2014/main" id="{5C4B43C4-A5BE-633E-7895-9C976F78B7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F1368C-62BD-D2F0-714D-807996D9DE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655CBB-A03A-5F4D-95BE-7CF41C11AB17}" type="slidenum">
              <a:rPr lang="en-US" smtClean="0"/>
              <a:t>‹#›</a:t>
            </a:fld>
            <a:endParaRPr lang="en-US"/>
          </a:p>
        </p:txBody>
      </p:sp>
    </p:spTree>
    <p:extLst>
      <p:ext uri="{BB962C8B-B14F-4D97-AF65-F5344CB8AC3E}">
        <p14:creationId xmlns:p14="http://schemas.microsoft.com/office/powerpoint/2010/main" val="179111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02413F1-39A0-76AF-C5E2-F29EB56D1554}"/>
              </a:ext>
            </a:extLst>
          </p:cNvPr>
          <p:cNvGrpSpPr/>
          <p:nvPr/>
        </p:nvGrpSpPr>
        <p:grpSpPr>
          <a:xfrm>
            <a:off x="0" y="0"/>
            <a:ext cx="12191999" cy="7136781"/>
            <a:chOff x="0" y="0"/>
            <a:chExt cx="12191999" cy="7136781"/>
          </a:xfrm>
        </p:grpSpPr>
        <p:pic>
          <p:nvPicPr>
            <p:cNvPr id="1026" name="Picture 2" descr="THE ROTARY LEADERSHIP INSTITUTE District 5400 Bob Ohlensehlen 2015 RLI  District Coordinator. - ppt download">
              <a:extLst>
                <a:ext uri="{FF2B5EF4-FFF2-40B4-BE49-F238E27FC236}">
                  <a16:creationId xmlns:a16="http://schemas.microsoft.com/office/drawing/2014/main" id="{3D21F076-DF02-ACDA-8F7B-B3601B62FB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71367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5DF6566-ED64-9E3E-ADD7-504C9F3C460C}"/>
                </a:ext>
              </a:extLst>
            </p:cNvPr>
            <p:cNvSpPr/>
            <p:nvPr/>
          </p:nvSpPr>
          <p:spPr>
            <a:xfrm rot="21199786">
              <a:off x="959007" y="5812806"/>
              <a:ext cx="4178328" cy="805253"/>
            </a:xfrm>
            <a:prstGeom prst="rect">
              <a:avLst/>
            </a:prstGeom>
            <a:solidFill>
              <a:srgbClr val="1E486E"/>
            </a:solidFill>
            <a:ln>
              <a:solidFill>
                <a:srgbClr val="1E48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4369BD65-E17C-63EA-3F4A-584532DA1BB6}"/>
              </a:ext>
            </a:extLst>
          </p:cNvPr>
          <p:cNvSpPr txBox="1"/>
          <p:nvPr/>
        </p:nvSpPr>
        <p:spPr>
          <a:xfrm>
            <a:off x="641500" y="6116840"/>
            <a:ext cx="10908998" cy="523220"/>
          </a:xfrm>
          <a:prstGeom prst="rect">
            <a:avLst/>
          </a:prstGeom>
          <a:noFill/>
        </p:spPr>
        <p:txBody>
          <a:bodyPr wrap="square" rtlCol="0">
            <a:spAutoFit/>
          </a:bodyPr>
          <a:lstStyle/>
          <a:p>
            <a:pPr algn="ctr"/>
            <a:r>
              <a:rPr lang="en-US" sz="2800" b="1" dirty="0">
                <a:solidFill>
                  <a:srgbClr val="FFFF00"/>
                </a:solidFill>
              </a:rPr>
              <a:t>August 24</a:t>
            </a:r>
            <a:r>
              <a:rPr lang="en-US" sz="2800" b="1" baseline="30000" dirty="0">
                <a:solidFill>
                  <a:srgbClr val="FFFF00"/>
                </a:solidFill>
              </a:rPr>
              <a:t>th</a:t>
            </a:r>
            <a:r>
              <a:rPr lang="en-US" sz="2800" b="1" dirty="0">
                <a:solidFill>
                  <a:srgbClr val="FFFF00"/>
                </a:solidFill>
              </a:rPr>
              <a:t> 2024 Garber Methodist Church Trent Woods NC</a:t>
            </a:r>
          </a:p>
        </p:txBody>
      </p:sp>
      <p:sp>
        <p:nvSpPr>
          <p:cNvPr id="4" name="TextBox 3">
            <a:extLst>
              <a:ext uri="{FF2B5EF4-FFF2-40B4-BE49-F238E27FC236}">
                <a16:creationId xmlns:a16="http://schemas.microsoft.com/office/drawing/2014/main" id="{4A8BC1D1-814E-E543-4E29-DB674F29389F}"/>
              </a:ext>
            </a:extLst>
          </p:cNvPr>
          <p:cNvSpPr txBox="1"/>
          <p:nvPr/>
        </p:nvSpPr>
        <p:spPr>
          <a:xfrm>
            <a:off x="4643718" y="1312423"/>
            <a:ext cx="6454588" cy="830997"/>
          </a:xfrm>
          <a:prstGeom prst="rect">
            <a:avLst/>
          </a:prstGeom>
          <a:noFill/>
        </p:spPr>
        <p:txBody>
          <a:bodyPr wrap="square" rtlCol="0">
            <a:spAutoFit/>
          </a:bodyPr>
          <a:lstStyle/>
          <a:p>
            <a:r>
              <a:rPr lang="en-US" sz="4800" dirty="0">
                <a:solidFill>
                  <a:srgbClr val="FFFF00"/>
                </a:solidFill>
              </a:rPr>
              <a:t>Part I, II, III in New Bern</a:t>
            </a:r>
          </a:p>
        </p:txBody>
      </p:sp>
    </p:spTree>
    <p:extLst>
      <p:ext uri="{BB962C8B-B14F-4D97-AF65-F5344CB8AC3E}">
        <p14:creationId xmlns:p14="http://schemas.microsoft.com/office/powerpoint/2010/main" val="4011250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5FE2123-2F05-2919-DFC9-7AAC0F3DF66C}"/>
              </a:ext>
            </a:extLst>
          </p:cNvPr>
          <p:cNvGrpSpPr/>
          <p:nvPr/>
        </p:nvGrpSpPr>
        <p:grpSpPr>
          <a:xfrm>
            <a:off x="180109" y="98714"/>
            <a:ext cx="12192000" cy="3522518"/>
            <a:chOff x="180109" y="98714"/>
            <a:chExt cx="12192000" cy="3522518"/>
          </a:xfrm>
        </p:grpSpPr>
        <p:pic>
          <p:nvPicPr>
            <p:cNvPr id="1026" name="Picture 2" descr="Doomlings | How to Play The World's Best Game">
              <a:extLst>
                <a:ext uri="{FF2B5EF4-FFF2-40B4-BE49-F238E27FC236}">
                  <a16:creationId xmlns:a16="http://schemas.microsoft.com/office/drawing/2014/main" id="{E7698F26-764E-7B63-E08A-ADDAA23132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109" y="98714"/>
              <a:ext cx="12192000" cy="2476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elcome | District 7120">
              <a:extLst>
                <a:ext uri="{FF2B5EF4-FFF2-40B4-BE49-F238E27FC236}">
                  <a16:creationId xmlns:a16="http://schemas.microsoft.com/office/drawing/2014/main" id="{42BC7F28-3A8B-1A34-8F9C-5BDC7BDB7F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9559" y="2211532"/>
              <a:ext cx="5753100" cy="1409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819357E-FEDF-048E-4286-11B96A53C3B8}"/>
                </a:ext>
              </a:extLst>
            </p:cNvPr>
            <p:cNvSpPr/>
            <p:nvPr/>
          </p:nvSpPr>
          <p:spPr>
            <a:xfrm>
              <a:off x="5347855" y="2745798"/>
              <a:ext cx="3804804" cy="3411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12AB92D8-51E6-285D-C636-09236DBD5733}"/>
              </a:ext>
            </a:extLst>
          </p:cNvPr>
          <p:cNvGrpSpPr/>
          <p:nvPr/>
        </p:nvGrpSpPr>
        <p:grpSpPr>
          <a:xfrm>
            <a:off x="180109" y="98714"/>
            <a:ext cx="12192000" cy="3522518"/>
            <a:chOff x="180109" y="98714"/>
            <a:chExt cx="12192000" cy="3522518"/>
          </a:xfrm>
        </p:grpSpPr>
        <p:pic>
          <p:nvPicPr>
            <p:cNvPr id="6" name="Picture 2" descr="Doomlings | How to Play The World's Best Game">
              <a:extLst>
                <a:ext uri="{FF2B5EF4-FFF2-40B4-BE49-F238E27FC236}">
                  <a16:creationId xmlns:a16="http://schemas.microsoft.com/office/drawing/2014/main" id="{8635BC60-CB66-7F74-6A8A-A058022AD6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109" y="98714"/>
              <a:ext cx="12192000" cy="2476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Welcome | District 7120">
              <a:extLst>
                <a:ext uri="{FF2B5EF4-FFF2-40B4-BE49-F238E27FC236}">
                  <a16:creationId xmlns:a16="http://schemas.microsoft.com/office/drawing/2014/main" id="{C8C92024-14C7-0745-F27F-806A317EB6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9559" y="2211532"/>
              <a:ext cx="5753100" cy="14097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A2E7F881-6B88-3E5E-EE16-451D4D9D1036}"/>
                </a:ext>
              </a:extLst>
            </p:cNvPr>
            <p:cNvSpPr/>
            <p:nvPr/>
          </p:nvSpPr>
          <p:spPr>
            <a:xfrm>
              <a:off x="5347855" y="2745798"/>
              <a:ext cx="3804804" cy="3411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92F26412-8813-9833-62EC-0F29DC8C7177}"/>
              </a:ext>
            </a:extLst>
          </p:cNvPr>
          <p:cNvSpPr txBox="1"/>
          <p:nvPr/>
        </p:nvSpPr>
        <p:spPr>
          <a:xfrm>
            <a:off x="6184741" y="3429000"/>
            <a:ext cx="5571281" cy="3170099"/>
          </a:xfrm>
          <a:prstGeom prst="rect">
            <a:avLst/>
          </a:prstGeom>
          <a:noFill/>
        </p:spPr>
        <p:txBody>
          <a:bodyPr wrap="square" rtlCol="0">
            <a:spAutoFit/>
          </a:bodyPr>
          <a:lstStyle/>
          <a:p>
            <a:pPr algn="ctr"/>
            <a:r>
              <a:rPr lang="en-US" sz="4000" b="1" dirty="0">
                <a:solidFill>
                  <a:srgbClr val="E5544C"/>
                </a:solidFill>
              </a:rPr>
              <a:t>August 24</a:t>
            </a:r>
            <a:r>
              <a:rPr lang="en-US" sz="4000" b="1" baseline="30000" dirty="0">
                <a:solidFill>
                  <a:srgbClr val="E5544C"/>
                </a:solidFill>
              </a:rPr>
              <a:t>th</a:t>
            </a:r>
            <a:r>
              <a:rPr lang="en-US" sz="4000" b="1" dirty="0">
                <a:solidFill>
                  <a:srgbClr val="E5544C"/>
                </a:solidFill>
              </a:rPr>
              <a:t> in New Bern</a:t>
            </a:r>
          </a:p>
          <a:p>
            <a:pPr algn="ctr"/>
            <a:r>
              <a:rPr lang="en-US" sz="4000" b="1" dirty="0">
                <a:solidFill>
                  <a:srgbClr val="E5544C"/>
                </a:solidFill>
              </a:rPr>
              <a:t>Part I, II, and III</a:t>
            </a:r>
          </a:p>
          <a:p>
            <a:pPr algn="ctr"/>
            <a:r>
              <a:rPr lang="en-US" sz="4000" b="1" dirty="0">
                <a:solidFill>
                  <a:srgbClr val="E5544C"/>
                </a:solidFill>
              </a:rPr>
              <a:t>Garber Methodist Church</a:t>
            </a:r>
          </a:p>
          <a:p>
            <a:pPr algn="ctr"/>
            <a:r>
              <a:rPr lang="en-US" sz="4000" b="1" dirty="0">
                <a:solidFill>
                  <a:srgbClr val="E5544C"/>
                </a:solidFill>
              </a:rPr>
              <a:t>4201 Country Club Road</a:t>
            </a:r>
          </a:p>
          <a:p>
            <a:pPr algn="ctr"/>
            <a:r>
              <a:rPr lang="en-US" sz="4000" b="1" dirty="0">
                <a:solidFill>
                  <a:srgbClr val="E5544C"/>
                </a:solidFill>
              </a:rPr>
              <a:t>Trent Woods NC 28562</a:t>
            </a:r>
          </a:p>
        </p:txBody>
      </p:sp>
      <p:sp>
        <p:nvSpPr>
          <p:cNvPr id="4" name="TextBox 3">
            <a:extLst>
              <a:ext uri="{FF2B5EF4-FFF2-40B4-BE49-F238E27FC236}">
                <a16:creationId xmlns:a16="http://schemas.microsoft.com/office/drawing/2014/main" id="{724EA5BB-A53C-8896-52E4-4EF0C72CEF60}"/>
              </a:ext>
            </a:extLst>
          </p:cNvPr>
          <p:cNvSpPr txBox="1"/>
          <p:nvPr/>
        </p:nvSpPr>
        <p:spPr>
          <a:xfrm>
            <a:off x="5229192" y="2575214"/>
            <a:ext cx="4586140" cy="646331"/>
          </a:xfrm>
          <a:prstGeom prst="rect">
            <a:avLst/>
          </a:prstGeom>
          <a:noFill/>
        </p:spPr>
        <p:txBody>
          <a:bodyPr wrap="square" rtlCol="0">
            <a:spAutoFit/>
          </a:bodyPr>
          <a:lstStyle/>
          <a:p>
            <a:r>
              <a:rPr lang="en-US" sz="3600" b="1" dirty="0">
                <a:solidFill>
                  <a:schemeClr val="accent1">
                    <a:lumMod val="50000"/>
                  </a:schemeClr>
                </a:solidFill>
              </a:rPr>
              <a:t>Eastern North Carolina</a:t>
            </a:r>
          </a:p>
        </p:txBody>
      </p:sp>
      <p:sp>
        <p:nvSpPr>
          <p:cNvPr id="10" name="TextBox 9">
            <a:extLst>
              <a:ext uri="{FF2B5EF4-FFF2-40B4-BE49-F238E27FC236}">
                <a16:creationId xmlns:a16="http://schemas.microsoft.com/office/drawing/2014/main" id="{DE451643-C0C2-EDF6-955A-05C81B048447}"/>
              </a:ext>
            </a:extLst>
          </p:cNvPr>
          <p:cNvSpPr txBox="1"/>
          <p:nvPr/>
        </p:nvSpPr>
        <p:spPr>
          <a:xfrm>
            <a:off x="4109013" y="3257550"/>
            <a:ext cx="1898248" cy="1569660"/>
          </a:xfrm>
          <a:prstGeom prst="rect">
            <a:avLst/>
          </a:prstGeom>
          <a:noFill/>
        </p:spPr>
        <p:txBody>
          <a:bodyPr wrap="square" rtlCol="0">
            <a:spAutoFit/>
          </a:bodyPr>
          <a:lstStyle/>
          <a:p>
            <a:pPr algn="ctr"/>
            <a:r>
              <a:rPr lang="en-US" sz="3200" b="1" dirty="0">
                <a:solidFill>
                  <a:srgbClr val="FF0000"/>
                </a:solidFill>
              </a:rPr>
              <a:t>Part I</a:t>
            </a:r>
          </a:p>
          <a:p>
            <a:pPr algn="ctr"/>
            <a:r>
              <a:rPr lang="en-US" sz="3200" b="1" dirty="0">
                <a:solidFill>
                  <a:srgbClr val="FF0000"/>
                </a:solidFill>
              </a:rPr>
              <a:t>Part II</a:t>
            </a:r>
          </a:p>
          <a:p>
            <a:pPr algn="ctr"/>
            <a:r>
              <a:rPr lang="en-US" sz="3200" b="1" dirty="0">
                <a:solidFill>
                  <a:srgbClr val="FF0000"/>
                </a:solidFill>
              </a:rPr>
              <a:t>Part III</a:t>
            </a:r>
          </a:p>
        </p:txBody>
      </p:sp>
      <p:sp>
        <p:nvSpPr>
          <p:cNvPr id="11" name="TextBox 10">
            <a:extLst>
              <a:ext uri="{FF2B5EF4-FFF2-40B4-BE49-F238E27FC236}">
                <a16:creationId xmlns:a16="http://schemas.microsoft.com/office/drawing/2014/main" id="{EA4C5678-5885-4550-87AF-77955DE8866D}"/>
              </a:ext>
            </a:extLst>
          </p:cNvPr>
          <p:cNvSpPr txBox="1"/>
          <p:nvPr/>
        </p:nvSpPr>
        <p:spPr>
          <a:xfrm>
            <a:off x="-18835" y="5133885"/>
            <a:ext cx="6741551" cy="1200329"/>
          </a:xfrm>
          <a:prstGeom prst="rect">
            <a:avLst/>
          </a:prstGeom>
          <a:noFill/>
        </p:spPr>
        <p:txBody>
          <a:bodyPr wrap="square" rtlCol="0">
            <a:spAutoFit/>
          </a:bodyPr>
          <a:lstStyle/>
          <a:p>
            <a:r>
              <a:rPr lang="en-US" sz="3600" b="1" dirty="0">
                <a:solidFill>
                  <a:srgbClr val="FF0000"/>
                </a:solidFill>
              </a:rPr>
              <a:t>Register now on </a:t>
            </a:r>
          </a:p>
          <a:p>
            <a:r>
              <a:rPr lang="en-US" sz="3600" b="1" dirty="0" err="1">
                <a:solidFill>
                  <a:srgbClr val="FF0000"/>
                </a:solidFill>
              </a:rPr>
              <a:t>Dacdb</a:t>
            </a:r>
            <a:r>
              <a:rPr lang="en-US" sz="3600" b="1" dirty="0">
                <a:solidFill>
                  <a:srgbClr val="FF0000"/>
                </a:solidFill>
              </a:rPr>
              <a:t> or at RLI33.org</a:t>
            </a:r>
          </a:p>
        </p:txBody>
      </p:sp>
      <p:pic>
        <p:nvPicPr>
          <p:cNvPr id="1030" name="Picture 6" descr="Approved Rotary Logos | Rotary Club of San Francisco">
            <a:extLst>
              <a:ext uri="{FF2B5EF4-FFF2-40B4-BE49-F238E27FC236}">
                <a16:creationId xmlns:a16="http://schemas.microsoft.com/office/drawing/2014/main" id="{AC199F90-23D3-C61B-45F3-E5FFCFF9F6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719" y="2575214"/>
            <a:ext cx="2230362" cy="223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836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19C4878-86C2-B60B-9132-AEB081B12A3C}"/>
              </a:ext>
            </a:extLst>
          </p:cNvPr>
          <p:cNvGrpSpPr/>
          <p:nvPr/>
        </p:nvGrpSpPr>
        <p:grpSpPr>
          <a:xfrm>
            <a:off x="-1" y="792"/>
            <a:ext cx="12193409" cy="6857208"/>
            <a:chOff x="-1" y="792"/>
            <a:chExt cx="12193409" cy="6857208"/>
          </a:xfrm>
        </p:grpSpPr>
        <p:pic>
          <p:nvPicPr>
            <p:cNvPr id="3" name="Picture 2" descr="A blue and yellow text on a yellow background&#10;&#10;Description automatically generated">
              <a:extLst>
                <a:ext uri="{FF2B5EF4-FFF2-40B4-BE49-F238E27FC236}">
                  <a16:creationId xmlns:a16="http://schemas.microsoft.com/office/drawing/2014/main" id="{4FF0A0F1-1588-622E-CE7B-B75D1FC91484}"/>
                </a:ext>
              </a:extLst>
            </p:cNvPr>
            <p:cNvPicPr>
              <a:picLocks noChangeAspect="1"/>
            </p:cNvPicPr>
            <p:nvPr/>
          </p:nvPicPr>
          <p:blipFill>
            <a:blip r:embed="rId3"/>
            <a:stretch>
              <a:fillRect/>
            </a:stretch>
          </p:blipFill>
          <p:spPr>
            <a:xfrm>
              <a:off x="-1" y="792"/>
              <a:ext cx="12193409" cy="6857208"/>
            </a:xfrm>
            <a:prstGeom prst="rect">
              <a:avLst/>
            </a:prstGeom>
          </p:spPr>
        </p:pic>
        <p:sp>
          <p:nvSpPr>
            <p:cNvPr id="2" name="Rectangle 1">
              <a:extLst>
                <a:ext uri="{FF2B5EF4-FFF2-40B4-BE49-F238E27FC236}">
                  <a16:creationId xmlns:a16="http://schemas.microsoft.com/office/drawing/2014/main" id="{D9B40193-B16F-BB70-2C0C-6CAC66CBD5DF}"/>
                </a:ext>
              </a:extLst>
            </p:cNvPr>
            <p:cNvSpPr/>
            <p:nvPr/>
          </p:nvSpPr>
          <p:spPr>
            <a:xfrm>
              <a:off x="2520462" y="5029200"/>
              <a:ext cx="6729046" cy="691662"/>
            </a:xfrm>
            <a:prstGeom prst="rect">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13A9361-9D0F-EBC4-0C12-E927AD61B3F8}"/>
                </a:ext>
              </a:extLst>
            </p:cNvPr>
            <p:cNvSpPr/>
            <p:nvPr/>
          </p:nvSpPr>
          <p:spPr>
            <a:xfrm>
              <a:off x="2086708" y="5826369"/>
              <a:ext cx="8428892" cy="691662"/>
            </a:xfrm>
            <a:prstGeom prst="rect">
              <a:avLst/>
            </a:prstGeom>
            <a:solidFill>
              <a:schemeClr val="tx2">
                <a:lumMod val="40000"/>
                <a:lumOff val="60000"/>
              </a:schemeClr>
            </a:solidFill>
            <a:ln>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FC7E7338-0B09-12D9-8647-880566230167}"/>
              </a:ext>
            </a:extLst>
          </p:cNvPr>
          <p:cNvGrpSpPr/>
          <p:nvPr/>
        </p:nvGrpSpPr>
        <p:grpSpPr>
          <a:xfrm>
            <a:off x="2086709" y="5029200"/>
            <a:ext cx="8428892" cy="1488831"/>
            <a:chOff x="2086708" y="5029200"/>
            <a:chExt cx="8428892" cy="1488831"/>
          </a:xfrm>
        </p:grpSpPr>
        <p:sp>
          <p:nvSpPr>
            <p:cNvPr id="8" name="Rectangle 7">
              <a:extLst>
                <a:ext uri="{FF2B5EF4-FFF2-40B4-BE49-F238E27FC236}">
                  <a16:creationId xmlns:a16="http://schemas.microsoft.com/office/drawing/2014/main" id="{59ABDBFB-5B37-548C-6346-45EF9565C150}"/>
                </a:ext>
              </a:extLst>
            </p:cNvPr>
            <p:cNvSpPr/>
            <p:nvPr/>
          </p:nvSpPr>
          <p:spPr>
            <a:xfrm>
              <a:off x="2520462" y="5029200"/>
              <a:ext cx="6729046" cy="691662"/>
            </a:xfrm>
            <a:prstGeom prst="rect">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0DAC3AA-F216-3A96-1D30-298864BE163A}"/>
                </a:ext>
              </a:extLst>
            </p:cNvPr>
            <p:cNvSpPr/>
            <p:nvPr/>
          </p:nvSpPr>
          <p:spPr>
            <a:xfrm>
              <a:off x="2086708" y="5826369"/>
              <a:ext cx="8428892" cy="691662"/>
            </a:xfrm>
            <a:prstGeom prst="rect">
              <a:avLst/>
            </a:prstGeom>
            <a:solidFill>
              <a:schemeClr val="tx2">
                <a:lumMod val="40000"/>
                <a:lumOff val="60000"/>
              </a:schemeClr>
            </a:solidFill>
            <a:ln>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8B90038A-0998-9BC9-398F-297DA8221C69}"/>
              </a:ext>
            </a:extLst>
          </p:cNvPr>
          <p:cNvSpPr txBox="1"/>
          <p:nvPr/>
        </p:nvSpPr>
        <p:spPr>
          <a:xfrm>
            <a:off x="2086708" y="5995518"/>
            <a:ext cx="8018584" cy="461665"/>
          </a:xfrm>
          <a:prstGeom prst="rect">
            <a:avLst/>
          </a:prstGeom>
          <a:noFill/>
        </p:spPr>
        <p:txBody>
          <a:bodyPr wrap="square">
            <a:spAutoFit/>
          </a:bodyPr>
          <a:lstStyle/>
          <a:p>
            <a:pPr algn="ctr"/>
            <a:r>
              <a:rPr lang="en-US" sz="2400" b="1" dirty="0">
                <a:solidFill>
                  <a:schemeClr val="accent1">
                    <a:lumMod val="75000"/>
                  </a:schemeClr>
                </a:solidFill>
              </a:rPr>
              <a:t>August 24</a:t>
            </a:r>
            <a:r>
              <a:rPr lang="en-US" sz="2400" b="1" baseline="30000" dirty="0">
                <a:solidFill>
                  <a:schemeClr val="accent1">
                    <a:lumMod val="75000"/>
                  </a:schemeClr>
                </a:solidFill>
              </a:rPr>
              <a:t>th</a:t>
            </a:r>
            <a:r>
              <a:rPr lang="en-US" sz="2400" b="1" dirty="0">
                <a:solidFill>
                  <a:schemeClr val="accent1">
                    <a:lumMod val="75000"/>
                  </a:schemeClr>
                </a:solidFill>
              </a:rPr>
              <a:t> 2024 </a:t>
            </a:r>
            <a:r>
              <a:rPr lang="en-US" sz="2400" b="1" dirty="0">
                <a:solidFill>
                  <a:srgbClr val="1E486E"/>
                </a:solidFill>
              </a:rPr>
              <a:t>Garber Methodist Church </a:t>
            </a:r>
            <a:r>
              <a:rPr lang="en-US" sz="2400" b="1" dirty="0">
                <a:solidFill>
                  <a:schemeClr val="accent1">
                    <a:lumMod val="75000"/>
                  </a:schemeClr>
                </a:solidFill>
              </a:rPr>
              <a:t>Trent Woods Nc</a:t>
            </a:r>
          </a:p>
        </p:txBody>
      </p:sp>
      <p:sp>
        <p:nvSpPr>
          <p:cNvPr id="16" name="TextBox 15">
            <a:extLst>
              <a:ext uri="{FF2B5EF4-FFF2-40B4-BE49-F238E27FC236}">
                <a16:creationId xmlns:a16="http://schemas.microsoft.com/office/drawing/2014/main" id="{12AC7A1F-A00B-F5D0-FDA4-9159D141BEA2}"/>
              </a:ext>
            </a:extLst>
          </p:cNvPr>
          <p:cNvSpPr txBox="1"/>
          <p:nvPr/>
        </p:nvSpPr>
        <p:spPr>
          <a:xfrm>
            <a:off x="2520461" y="5021088"/>
            <a:ext cx="6729046" cy="646331"/>
          </a:xfrm>
          <a:prstGeom prst="rect">
            <a:avLst/>
          </a:prstGeom>
          <a:noFill/>
        </p:spPr>
        <p:txBody>
          <a:bodyPr wrap="square" rtlCol="0">
            <a:spAutoFit/>
          </a:bodyPr>
          <a:lstStyle/>
          <a:p>
            <a:pPr algn="ctr"/>
            <a:r>
              <a:rPr lang="en-US" sz="3600" b="1" dirty="0">
                <a:solidFill>
                  <a:schemeClr val="bg1"/>
                </a:solidFill>
              </a:rPr>
              <a:t>Part I Part II Part III in New Bern</a:t>
            </a:r>
          </a:p>
        </p:txBody>
      </p:sp>
    </p:spTree>
    <p:extLst>
      <p:ext uri="{BB962C8B-B14F-4D97-AF65-F5344CB8AC3E}">
        <p14:creationId xmlns:p14="http://schemas.microsoft.com/office/powerpoint/2010/main" val="3800550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19584A3-D679-77BA-BE40-C7B28092F2C7}"/>
              </a:ext>
            </a:extLst>
          </p:cNvPr>
          <p:cNvGrpSpPr/>
          <p:nvPr/>
        </p:nvGrpSpPr>
        <p:grpSpPr>
          <a:xfrm>
            <a:off x="0" y="122383"/>
            <a:ext cx="12192000" cy="6735617"/>
            <a:chOff x="0" y="122383"/>
            <a:chExt cx="12192000" cy="6735617"/>
          </a:xfrm>
        </p:grpSpPr>
        <p:grpSp>
          <p:nvGrpSpPr>
            <p:cNvPr id="3" name="Group 2">
              <a:extLst>
                <a:ext uri="{FF2B5EF4-FFF2-40B4-BE49-F238E27FC236}">
                  <a16:creationId xmlns:a16="http://schemas.microsoft.com/office/drawing/2014/main" id="{AC62E5AD-5789-3D88-9764-0E6E27B5F425}"/>
                </a:ext>
              </a:extLst>
            </p:cNvPr>
            <p:cNvGrpSpPr/>
            <p:nvPr/>
          </p:nvGrpSpPr>
          <p:grpSpPr>
            <a:xfrm>
              <a:off x="0" y="122383"/>
              <a:ext cx="12192000" cy="6735617"/>
              <a:chOff x="0" y="122383"/>
              <a:chExt cx="12192000" cy="6735617"/>
            </a:xfrm>
          </p:grpSpPr>
          <p:pic>
            <p:nvPicPr>
              <p:cNvPr id="1026" name="Picture 2" descr="2023-08 District Newsletter - Rotary District 7680">
                <a:extLst>
                  <a:ext uri="{FF2B5EF4-FFF2-40B4-BE49-F238E27FC236}">
                    <a16:creationId xmlns:a16="http://schemas.microsoft.com/office/drawing/2014/main" id="{2D3FA000-41D0-01F3-BB1D-E4681FE952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2383"/>
                <a:ext cx="12192000" cy="4064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3CD6F92-5D13-1935-C967-AFC868AE5D2E}"/>
                  </a:ext>
                </a:extLst>
              </p:cNvPr>
              <p:cNvSpPr txBox="1"/>
              <p:nvPr/>
            </p:nvSpPr>
            <p:spPr>
              <a:xfrm>
                <a:off x="430961" y="3687901"/>
                <a:ext cx="7342909" cy="3170099"/>
              </a:xfrm>
              <a:prstGeom prst="rect">
                <a:avLst/>
              </a:prstGeom>
              <a:noFill/>
            </p:spPr>
            <p:txBody>
              <a:bodyPr wrap="square" rtlCol="0">
                <a:spAutoFit/>
              </a:bodyPr>
              <a:lstStyle/>
              <a:p>
                <a:pPr algn="ctr"/>
                <a:r>
                  <a:rPr lang="en-US" sz="4000" b="1" dirty="0">
                    <a:solidFill>
                      <a:srgbClr val="1E486E"/>
                    </a:solidFill>
                  </a:rPr>
                  <a:t>August 24</a:t>
                </a:r>
                <a:r>
                  <a:rPr lang="en-US" sz="4000" b="1" baseline="30000" dirty="0">
                    <a:solidFill>
                      <a:srgbClr val="1E486E"/>
                    </a:solidFill>
                  </a:rPr>
                  <a:t>th</a:t>
                </a:r>
                <a:r>
                  <a:rPr lang="en-US" sz="4000" b="1" dirty="0">
                    <a:solidFill>
                      <a:srgbClr val="1E486E"/>
                    </a:solidFill>
                  </a:rPr>
                  <a:t> in New Bern</a:t>
                </a:r>
              </a:p>
              <a:p>
                <a:pPr algn="ctr"/>
                <a:r>
                  <a:rPr lang="en-US" sz="4000" b="1" dirty="0">
                    <a:solidFill>
                      <a:srgbClr val="1E486E"/>
                    </a:solidFill>
                  </a:rPr>
                  <a:t>Part I, II, and III</a:t>
                </a:r>
              </a:p>
              <a:p>
                <a:pPr algn="ctr"/>
                <a:r>
                  <a:rPr lang="en-US" sz="4000" b="1" dirty="0">
                    <a:solidFill>
                      <a:srgbClr val="1E486E"/>
                    </a:solidFill>
                  </a:rPr>
                  <a:t>Garber Methodist Church</a:t>
                </a:r>
              </a:p>
              <a:p>
                <a:pPr algn="ctr"/>
                <a:r>
                  <a:rPr lang="en-US" sz="4000" b="1" dirty="0">
                    <a:solidFill>
                      <a:srgbClr val="1E486E"/>
                    </a:solidFill>
                  </a:rPr>
                  <a:t>4201 Country Club Road</a:t>
                </a:r>
              </a:p>
              <a:p>
                <a:pPr algn="ctr"/>
                <a:r>
                  <a:rPr lang="en-US" sz="4000" b="1" dirty="0">
                    <a:solidFill>
                      <a:srgbClr val="1E486E"/>
                    </a:solidFill>
                  </a:rPr>
                  <a:t>Trent Woods NC 28562</a:t>
                </a:r>
              </a:p>
            </p:txBody>
          </p:sp>
        </p:grpSp>
        <p:sp>
          <p:nvSpPr>
            <p:cNvPr id="4" name="Rectangle 3">
              <a:extLst>
                <a:ext uri="{FF2B5EF4-FFF2-40B4-BE49-F238E27FC236}">
                  <a16:creationId xmlns:a16="http://schemas.microsoft.com/office/drawing/2014/main" id="{A97AF8AA-034E-E44F-4AFA-DA6A3828251A}"/>
                </a:ext>
              </a:extLst>
            </p:cNvPr>
            <p:cNvSpPr/>
            <p:nvPr/>
          </p:nvSpPr>
          <p:spPr>
            <a:xfrm>
              <a:off x="668215" y="3176954"/>
              <a:ext cx="820616" cy="2520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1895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DCEB7EC-FCA6-3289-F96C-0CCE6AE4FDF7}"/>
              </a:ext>
            </a:extLst>
          </p:cNvPr>
          <p:cNvSpPr txBox="1"/>
          <p:nvPr/>
        </p:nvSpPr>
        <p:spPr>
          <a:xfrm>
            <a:off x="6441687" y="541454"/>
            <a:ext cx="5571281" cy="3170099"/>
          </a:xfrm>
          <a:prstGeom prst="rect">
            <a:avLst/>
          </a:prstGeom>
          <a:noFill/>
        </p:spPr>
        <p:txBody>
          <a:bodyPr wrap="square" rtlCol="0">
            <a:spAutoFit/>
          </a:bodyPr>
          <a:lstStyle/>
          <a:p>
            <a:pPr algn="ctr"/>
            <a:r>
              <a:rPr lang="en-US" sz="4000" b="1" dirty="0">
                <a:solidFill>
                  <a:srgbClr val="E5544C"/>
                </a:solidFill>
              </a:rPr>
              <a:t>August 24</a:t>
            </a:r>
            <a:r>
              <a:rPr lang="en-US" sz="4000" b="1" baseline="30000" dirty="0">
                <a:solidFill>
                  <a:srgbClr val="E5544C"/>
                </a:solidFill>
              </a:rPr>
              <a:t>th</a:t>
            </a:r>
            <a:r>
              <a:rPr lang="en-US" sz="4000" b="1" dirty="0">
                <a:solidFill>
                  <a:srgbClr val="E5544C"/>
                </a:solidFill>
              </a:rPr>
              <a:t> in New Bern</a:t>
            </a:r>
          </a:p>
          <a:p>
            <a:pPr algn="ctr"/>
            <a:r>
              <a:rPr lang="en-US" sz="4000" b="1" dirty="0">
                <a:solidFill>
                  <a:srgbClr val="E5544C"/>
                </a:solidFill>
              </a:rPr>
              <a:t>Part I, II, and III</a:t>
            </a:r>
          </a:p>
          <a:p>
            <a:pPr algn="ctr"/>
            <a:r>
              <a:rPr lang="en-US" sz="4000" b="1" dirty="0">
                <a:solidFill>
                  <a:srgbClr val="E5544C"/>
                </a:solidFill>
              </a:rPr>
              <a:t>Garber Methodist Church</a:t>
            </a:r>
          </a:p>
          <a:p>
            <a:pPr algn="ctr"/>
            <a:r>
              <a:rPr lang="en-US" sz="4000" b="1" dirty="0">
                <a:solidFill>
                  <a:srgbClr val="E5544C"/>
                </a:solidFill>
              </a:rPr>
              <a:t>4201 Country Club Road</a:t>
            </a:r>
          </a:p>
          <a:p>
            <a:pPr algn="ctr"/>
            <a:r>
              <a:rPr lang="en-US" sz="4000" b="1" dirty="0">
                <a:solidFill>
                  <a:srgbClr val="E5544C"/>
                </a:solidFill>
              </a:rPr>
              <a:t>Trent Woods NC 28562</a:t>
            </a:r>
          </a:p>
        </p:txBody>
      </p:sp>
      <p:sp>
        <p:nvSpPr>
          <p:cNvPr id="11" name="TextBox 10">
            <a:extLst>
              <a:ext uri="{FF2B5EF4-FFF2-40B4-BE49-F238E27FC236}">
                <a16:creationId xmlns:a16="http://schemas.microsoft.com/office/drawing/2014/main" id="{C227B44B-894E-6E92-63A6-4E201B47B61A}"/>
              </a:ext>
            </a:extLst>
          </p:cNvPr>
          <p:cNvSpPr txBox="1"/>
          <p:nvPr/>
        </p:nvSpPr>
        <p:spPr>
          <a:xfrm>
            <a:off x="9289724" y="4201122"/>
            <a:ext cx="1898248" cy="1569660"/>
          </a:xfrm>
          <a:prstGeom prst="rect">
            <a:avLst/>
          </a:prstGeom>
          <a:noFill/>
        </p:spPr>
        <p:txBody>
          <a:bodyPr wrap="square" rtlCol="0">
            <a:spAutoFit/>
          </a:bodyPr>
          <a:lstStyle/>
          <a:p>
            <a:pPr algn="ctr"/>
            <a:r>
              <a:rPr lang="en-US" sz="3200" b="1" dirty="0">
                <a:solidFill>
                  <a:srgbClr val="FF0000"/>
                </a:solidFill>
              </a:rPr>
              <a:t>Part I</a:t>
            </a:r>
          </a:p>
          <a:p>
            <a:pPr algn="ctr"/>
            <a:r>
              <a:rPr lang="en-US" sz="3200" b="1" dirty="0">
                <a:solidFill>
                  <a:srgbClr val="FF0000"/>
                </a:solidFill>
              </a:rPr>
              <a:t>Part II</a:t>
            </a:r>
          </a:p>
          <a:p>
            <a:pPr algn="ctr"/>
            <a:r>
              <a:rPr lang="en-US" sz="3200" b="1" dirty="0">
                <a:solidFill>
                  <a:srgbClr val="FF0000"/>
                </a:solidFill>
              </a:rPr>
              <a:t>Part III</a:t>
            </a:r>
          </a:p>
        </p:txBody>
      </p:sp>
      <p:sp>
        <p:nvSpPr>
          <p:cNvPr id="18" name="TextBox 17">
            <a:extLst>
              <a:ext uri="{FF2B5EF4-FFF2-40B4-BE49-F238E27FC236}">
                <a16:creationId xmlns:a16="http://schemas.microsoft.com/office/drawing/2014/main" id="{BE05AEC0-25B4-1DD9-AFFF-241CBC2BC7C6}"/>
              </a:ext>
            </a:extLst>
          </p:cNvPr>
          <p:cNvSpPr txBox="1"/>
          <p:nvPr/>
        </p:nvSpPr>
        <p:spPr>
          <a:xfrm>
            <a:off x="1953152" y="5670215"/>
            <a:ext cx="9331881" cy="646331"/>
          </a:xfrm>
          <a:prstGeom prst="rect">
            <a:avLst/>
          </a:prstGeom>
          <a:noFill/>
        </p:spPr>
        <p:txBody>
          <a:bodyPr wrap="square" rtlCol="0">
            <a:spAutoFit/>
          </a:bodyPr>
          <a:lstStyle/>
          <a:p>
            <a:r>
              <a:rPr lang="en-US" sz="3600" b="1" dirty="0">
                <a:solidFill>
                  <a:srgbClr val="FF0000"/>
                </a:solidFill>
              </a:rPr>
              <a:t>Register now on </a:t>
            </a:r>
            <a:r>
              <a:rPr lang="en-US" sz="3600" b="1" dirty="0" err="1">
                <a:solidFill>
                  <a:srgbClr val="FF0000"/>
                </a:solidFill>
              </a:rPr>
              <a:t>Dacdb</a:t>
            </a:r>
            <a:r>
              <a:rPr lang="en-US" sz="3600" b="1" dirty="0">
                <a:solidFill>
                  <a:srgbClr val="FF0000"/>
                </a:solidFill>
              </a:rPr>
              <a:t> or at RLI33.org</a:t>
            </a:r>
          </a:p>
        </p:txBody>
      </p:sp>
      <p:pic>
        <p:nvPicPr>
          <p:cNvPr id="1030" name="Picture 6" descr="ROTARY LEADERSHIP INSTITUTE. – Daily The Azb">
            <a:extLst>
              <a:ext uri="{FF2B5EF4-FFF2-40B4-BE49-F238E27FC236}">
                <a16:creationId xmlns:a16="http://schemas.microsoft.com/office/drawing/2014/main" id="{E62A4FBD-6CCD-0949-B067-F65E60FE1C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613" y="342203"/>
            <a:ext cx="4751387" cy="4733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150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at is the Rotary Learning Institute? | Rotary District 5060">
            <a:extLst>
              <a:ext uri="{FF2B5EF4-FFF2-40B4-BE49-F238E27FC236}">
                <a16:creationId xmlns:a16="http://schemas.microsoft.com/office/drawing/2014/main" id="{6BE7EF8B-CD86-4AD5-6DAC-B693B597F9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 y="644573"/>
            <a:ext cx="4359275" cy="50718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360C2F0-F5FF-3548-F131-33F2FB427B44}"/>
              </a:ext>
            </a:extLst>
          </p:cNvPr>
          <p:cNvSpPr txBox="1"/>
          <p:nvPr/>
        </p:nvSpPr>
        <p:spPr>
          <a:xfrm>
            <a:off x="5372100" y="566677"/>
            <a:ext cx="6100762" cy="2862322"/>
          </a:xfrm>
          <a:prstGeom prst="rect">
            <a:avLst/>
          </a:prstGeom>
          <a:noFill/>
        </p:spPr>
        <p:txBody>
          <a:bodyPr wrap="square">
            <a:spAutoFit/>
          </a:bodyPr>
          <a:lstStyle/>
          <a:p>
            <a:r>
              <a:rPr lang="en-US" sz="2000" b="1" i="1" dirty="0">
                <a:solidFill>
                  <a:srgbClr val="4571C4"/>
                </a:solidFill>
                <a:effectLst/>
                <a:latin typeface="Open Sans" panose="020F0502020204030204" pitchFamily="34" charset="0"/>
              </a:rPr>
              <a:t>The Rotary Learning Institute (RLI) program is a series of fast-paced, interactive courses offered to refine a Rotarian’s leadership skills and increase their base of knowledge in Rotary.  Courses are fun, topical, interactive, and geared to busy business, professional and community leaders who want to be more effective leaders in their vocation and Rotary club, and more knowledgeable Rotarians</a:t>
            </a:r>
            <a:r>
              <a:rPr lang="en-US" sz="2000" b="1" i="1" dirty="0">
                <a:solidFill>
                  <a:srgbClr val="222222"/>
                </a:solidFill>
                <a:effectLst/>
                <a:latin typeface="Open Sans" panose="020F0502020204030204" pitchFamily="34" charset="0"/>
              </a:rPr>
              <a:t>.</a:t>
            </a:r>
            <a:endParaRPr lang="en-US" sz="2000" b="1" i="1" dirty="0"/>
          </a:p>
        </p:txBody>
      </p:sp>
      <p:sp>
        <p:nvSpPr>
          <p:cNvPr id="4" name="TextBox 3">
            <a:extLst>
              <a:ext uri="{FF2B5EF4-FFF2-40B4-BE49-F238E27FC236}">
                <a16:creationId xmlns:a16="http://schemas.microsoft.com/office/drawing/2014/main" id="{C992D68F-E5DF-B067-B16D-EA5958C15764}"/>
              </a:ext>
            </a:extLst>
          </p:cNvPr>
          <p:cNvSpPr txBox="1"/>
          <p:nvPr/>
        </p:nvSpPr>
        <p:spPr>
          <a:xfrm>
            <a:off x="4541127" y="3514517"/>
            <a:ext cx="7342909" cy="2862322"/>
          </a:xfrm>
          <a:prstGeom prst="rect">
            <a:avLst/>
          </a:prstGeom>
          <a:noFill/>
        </p:spPr>
        <p:txBody>
          <a:bodyPr wrap="square" rtlCol="0">
            <a:spAutoFit/>
          </a:bodyPr>
          <a:lstStyle/>
          <a:p>
            <a:pPr algn="ctr"/>
            <a:r>
              <a:rPr lang="en-US" sz="3600" b="1" dirty="0">
                <a:solidFill>
                  <a:srgbClr val="1E486E"/>
                </a:solidFill>
              </a:rPr>
              <a:t>August 24</a:t>
            </a:r>
            <a:r>
              <a:rPr lang="en-US" sz="3600" b="1" baseline="30000" dirty="0">
                <a:solidFill>
                  <a:srgbClr val="1E486E"/>
                </a:solidFill>
              </a:rPr>
              <a:t>th</a:t>
            </a:r>
            <a:r>
              <a:rPr lang="en-US" sz="3600" b="1" dirty="0">
                <a:solidFill>
                  <a:srgbClr val="1E486E"/>
                </a:solidFill>
              </a:rPr>
              <a:t> in New Bern</a:t>
            </a:r>
          </a:p>
          <a:p>
            <a:pPr algn="ctr"/>
            <a:r>
              <a:rPr lang="en-US" sz="3600" b="1" dirty="0">
                <a:solidFill>
                  <a:srgbClr val="1E486E"/>
                </a:solidFill>
              </a:rPr>
              <a:t>Part I, II, and III</a:t>
            </a:r>
          </a:p>
          <a:p>
            <a:pPr algn="ctr"/>
            <a:r>
              <a:rPr lang="en-US" sz="3600" b="1" dirty="0">
                <a:solidFill>
                  <a:srgbClr val="1E486E"/>
                </a:solidFill>
              </a:rPr>
              <a:t>Garber Methodist Church</a:t>
            </a:r>
          </a:p>
          <a:p>
            <a:pPr algn="ctr"/>
            <a:r>
              <a:rPr lang="en-US" sz="3600" b="1" dirty="0">
                <a:solidFill>
                  <a:srgbClr val="1E486E"/>
                </a:solidFill>
              </a:rPr>
              <a:t>4201 Country Club Road</a:t>
            </a:r>
          </a:p>
          <a:p>
            <a:pPr algn="ctr"/>
            <a:r>
              <a:rPr lang="en-US" sz="3600" b="1" dirty="0">
                <a:solidFill>
                  <a:srgbClr val="1E486E"/>
                </a:solidFill>
              </a:rPr>
              <a:t>Trent Woods NC 28562</a:t>
            </a:r>
          </a:p>
        </p:txBody>
      </p:sp>
    </p:spTree>
    <p:extLst>
      <p:ext uri="{BB962C8B-B14F-4D97-AF65-F5344CB8AC3E}">
        <p14:creationId xmlns:p14="http://schemas.microsoft.com/office/powerpoint/2010/main" val="1573629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4000">
              <a:schemeClr val="accent1">
                <a:lumMod val="0"/>
                <a:lumOff val="100000"/>
                <a:alpha val="41095"/>
              </a:schemeClr>
            </a:gs>
            <a:gs pos="100000">
              <a:schemeClr val="accent1">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A2BD0F-93ED-3549-F666-1F84CCF8502F}"/>
              </a:ext>
            </a:extLst>
          </p:cNvPr>
          <p:cNvSpPr txBox="1"/>
          <p:nvPr/>
        </p:nvSpPr>
        <p:spPr>
          <a:xfrm>
            <a:off x="3188043" y="663349"/>
            <a:ext cx="7611762" cy="1015663"/>
          </a:xfrm>
          <a:prstGeom prst="rect">
            <a:avLst/>
          </a:prstGeom>
          <a:noFill/>
        </p:spPr>
        <p:txBody>
          <a:bodyPr wrap="square" rtlCol="0">
            <a:spAutoFit/>
          </a:bodyPr>
          <a:lstStyle/>
          <a:p>
            <a:r>
              <a:rPr lang="en-US" sz="6000" b="1" dirty="0">
                <a:solidFill>
                  <a:schemeClr val="accent1">
                    <a:lumMod val="75000"/>
                  </a:schemeClr>
                </a:solidFill>
                <a:latin typeface="Aharoni" panose="02010803020104030203" pitchFamily="2" charset="-79"/>
                <a:cs typeface="Aharoni" panose="02010803020104030203" pitchFamily="2" charset="-79"/>
              </a:rPr>
              <a:t>RLI in NEW BERN </a:t>
            </a:r>
          </a:p>
        </p:txBody>
      </p:sp>
      <p:pic>
        <p:nvPicPr>
          <p:cNvPr id="4" name="Picture 6" descr="Rotary Leadership Institute International |">
            <a:extLst>
              <a:ext uri="{FF2B5EF4-FFF2-40B4-BE49-F238E27FC236}">
                <a16:creationId xmlns:a16="http://schemas.microsoft.com/office/drawing/2014/main" id="{3BC223DC-5703-EBCF-1459-775306DA87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71" y="213363"/>
            <a:ext cx="2046677" cy="21891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D2EA51E-D831-C558-5778-AF409CAC47CB}"/>
              </a:ext>
            </a:extLst>
          </p:cNvPr>
          <p:cNvSpPr txBox="1"/>
          <p:nvPr/>
        </p:nvSpPr>
        <p:spPr>
          <a:xfrm>
            <a:off x="2375072" y="1743883"/>
            <a:ext cx="7441856" cy="3477875"/>
          </a:xfrm>
          <a:prstGeom prst="rect">
            <a:avLst/>
          </a:prstGeom>
          <a:noFill/>
        </p:spPr>
        <p:txBody>
          <a:bodyPr wrap="square">
            <a:spAutoFit/>
          </a:bodyPr>
          <a:lstStyle/>
          <a:p>
            <a:pPr algn="ctr"/>
            <a:r>
              <a:rPr lang="en-US" sz="4400" b="1" dirty="0">
                <a:solidFill>
                  <a:srgbClr val="4571C4"/>
                </a:solidFill>
              </a:rPr>
              <a:t>August 24</a:t>
            </a:r>
            <a:r>
              <a:rPr lang="en-US" sz="4400" b="1" baseline="30000" dirty="0">
                <a:solidFill>
                  <a:srgbClr val="4571C4"/>
                </a:solidFill>
              </a:rPr>
              <a:t>th</a:t>
            </a:r>
            <a:r>
              <a:rPr lang="en-US" sz="4400" b="1" dirty="0">
                <a:solidFill>
                  <a:srgbClr val="4571C4"/>
                </a:solidFill>
              </a:rPr>
              <a:t> in New Bern</a:t>
            </a:r>
          </a:p>
          <a:p>
            <a:pPr algn="ctr"/>
            <a:r>
              <a:rPr lang="en-US" sz="4400" b="1" dirty="0">
                <a:solidFill>
                  <a:srgbClr val="4571C4"/>
                </a:solidFill>
              </a:rPr>
              <a:t>Part I, II, and III</a:t>
            </a:r>
          </a:p>
          <a:p>
            <a:pPr algn="ctr"/>
            <a:r>
              <a:rPr lang="en-US" sz="4400" b="1" dirty="0">
                <a:solidFill>
                  <a:srgbClr val="4571C4"/>
                </a:solidFill>
              </a:rPr>
              <a:t>Garber Methodist Church</a:t>
            </a:r>
          </a:p>
          <a:p>
            <a:pPr algn="ctr"/>
            <a:r>
              <a:rPr lang="en-US" sz="4400" b="1" dirty="0">
                <a:solidFill>
                  <a:srgbClr val="4571C4"/>
                </a:solidFill>
              </a:rPr>
              <a:t>4201 Country Club Road</a:t>
            </a:r>
          </a:p>
          <a:p>
            <a:pPr algn="ctr"/>
            <a:r>
              <a:rPr lang="en-US" sz="4400" b="1" dirty="0">
                <a:solidFill>
                  <a:srgbClr val="4571C4"/>
                </a:solidFill>
              </a:rPr>
              <a:t>Trent Woods NC 28562</a:t>
            </a:r>
          </a:p>
        </p:txBody>
      </p:sp>
      <p:sp>
        <p:nvSpPr>
          <p:cNvPr id="7" name="TextBox 6">
            <a:extLst>
              <a:ext uri="{FF2B5EF4-FFF2-40B4-BE49-F238E27FC236}">
                <a16:creationId xmlns:a16="http://schemas.microsoft.com/office/drawing/2014/main" id="{4E471470-D5EC-7D8A-F8F7-7E7EBF70FAF8}"/>
              </a:ext>
            </a:extLst>
          </p:cNvPr>
          <p:cNvSpPr txBox="1"/>
          <p:nvPr/>
        </p:nvSpPr>
        <p:spPr>
          <a:xfrm>
            <a:off x="619753" y="5160780"/>
            <a:ext cx="10409259" cy="769441"/>
          </a:xfrm>
          <a:prstGeom prst="rect">
            <a:avLst/>
          </a:prstGeom>
          <a:noFill/>
        </p:spPr>
        <p:txBody>
          <a:bodyPr wrap="square" rtlCol="0">
            <a:spAutoFit/>
          </a:bodyPr>
          <a:lstStyle/>
          <a:p>
            <a:pPr algn="ctr"/>
            <a:r>
              <a:rPr lang="en-US" sz="4400" b="1" dirty="0">
                <a:solidFill>
                  <a:schemeClr val="accent1">
                    <a:lumMod val="75000"/>
                  </a:schemeClr>
                </a:solidFill>
                <a:latin typeface="Aharoni" panose="02010803020104030203" pitchFamily="2" charset="-79"/>
                <a:cs typeface="Aharoni" panose="02010803020104030203" pitchFamily="2" charset="-79"/>
              </a:rPr>
              <a:t>Register now on </a:t>
            </a:r>
            <a:r>
              <a:rPr lang="en-US" sz="4400" b="1" dirty="0" err="1">
                <a:solidFill>
                  <a:schemeClr val="accent1">
                    <a:lumMod val="75000"/>
                  </a:schemeClr>
                </a:solidFill>
                <a:latin typeface="Aharoni" panose="02010803020104030203" pitchFamily="2" charset="-79"/>
                <a:cs typeface="Aharoni" panose="02010803020104030203" pitchFamily="2" charset="-79"/>
              </a:rPr>
              <a:t>Dacdb</a:t>
            </a:r>
            <a:r>
              <a:rPr lang="en-US" sz="4400" b="1" dirty="0">
                <a:solidFill>
                  <a:schemeClr val="accent1">
                    <a:lumMod val="75000"/>
                  </a:schemeClr>
                </a:solidFill>
                <a:latin typeface="Aharoni" panose="02010803020104030203" pitchFamily="2" charset="-79"/>
                <a:cs typeface="Aharoni" panose="02010803020104030203" pitchFamily="2" charset="-79"/>
              </a:rPr>
              <a:t> or at RLI33.org</a:t>
            </a:r>
          </a:p>
        </p:txBody>
      </p:sp>
      <p:sp>
        <p:nvSpPr>
          <p:cNvPr id="8" name="TextBox 7">
            <a:extLst>
              <a:ext uri="{FF2B5EF4-FFF2-40B4-BE49-F238E27FC236}">
                <a16:creationId xmlns:a16="http://schemas.microsoft.com/office/drawing/2014/main" id="{0A5FEDBE-8329-C1D8-7961-D0EFFA24EE7B}"/>
              </a:ext>
            </a:extLst>
          </p:cNvPr>
          <p:cNvSpPr txBox="1"/>
          <p:nvPr/>
        </p:nvSpPr>
        <p:spPr>
          <a:xfrm>
            <a:off x="554602" y="2513325"/>
            <a:ext cx="1898248" cy="1938992"/>
          </a:xfrm>
          <a:prstGeom prst="rect">
            <a:avLst/>
          </a:prstGeom>
          <a:noFill/>
        </p:spPr>
        <p:txBody>
          <a:bodyPr wrap="square" rtlCol="0">
            <a:spAutoFit/>
          </a:bodyPr>
          <a:lstStyle/>
          <a:p>
            <a:pPr algn="ctr"/>
            <a:r>
              <a:rPr lang="en-US" sz="4000" b="1" dirty="0">
                <a:solidFill>
                  <a:schemeClr val="accent1">
                    <a:lumMod val="75000"/>
                  </a:schemeClr>
                </a:solidFill>
                <a:latin typeface="Aharoni" panose="02010803020104030203" pitchFamily="2" charset="-79"/>
                <a:cs typeface="Aharoni" panose="02010803020104030203" pitchFamily="2" charset="-79"/>
              </a:rPr>
              <a:t>Part I</a:t>
            </a:r>
          </a:p>
          <a:p>
            <a:pPr algn="ctr"/>
            <a:r>
              <a:rPr lang="en-US" sz="4000" b="1" dirty="0">
                <a:solidFill>
                  <a:schemeClr val="accent1">
                    <a:lumMod val="75000"/>
                  </a:schemeClr>
                </a:solidFill>
                <a:latin typeface="Aharoni" panose="02010803020104030203" pitchFamily="2" charset="-79"/>
                <a:cs typeface="Aharoni" panose="02010803020104030203" pitchFamily="2" charset="-79"/>
              </a:rPr>
              <a:t>Part II</a:t>
            </a:r>
          </a:p>
          <a:p>
            <a:pPr algn="ctr"/>
            <a:r>
              <a:rPr lang="en-US" sz="4000" b="1" dirty="0">
                <a:solidFill>
                  <a:schemeClr val="accent1">
                    <a:lumMod val="75000"/>
                  </a:schemeClr>
                </a:solidFill>
                <a:latin typeface="Aharoni" panose="02010803020104030203" pitchFamily="2" charset="-79"/>
                <a:cs typeface="Aharoni" panose="02010803020104030203" pitchFamily="2" charset="-79"/>
              </a:rPr>
              <a:t>Part III</a:t>
            </a:r>
          </a:p>
        </p:txBody>
      </p:sp>
    </p:spTree>
    <p:extLst>
      <p:ext uri="{BB962C8B-B14F-4D97-AF65-F5344CB8AC3E}">
        <p14:creationId xmlns:p14="http://schemas.microsoft.com/office/powerpoint/2010/main" val="17974815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TotalTime>
  <Words>273</Words>
  <Application>Microsoft Macintosh PowerPoint</Application>
  <PresentationFormat>Widescreen</PresentationFormat>
  <Paragraphs>46</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Aharoni</vt:lpstr>
      <vt:lpstr>Arial</vt:lpstr>
      <vt:lpstr>Calibri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santore</dc:creator>
  <cp:lastModifiedBy>anthony santore</cp:lastModifiedBy>
  <cp:revision>20</cp:revision>
  <dcterms:created xsi:type="dcterms:W3CDTF">2024-02-26T16:08:40Z</dcterms:created>
  <dcterms:modified xsi:type="dcterms:W3CDTF">2024-07-12T20:10:58Z</dcterms:modified>
</cp:coreProperties>
</file>